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Юля\Desktop\Семинар у 22 апрел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880" y="-99392"/>
            <a:ext cx="917321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620688"/>
            <a:ext cx="856895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500" dirty="0">
                <a:solidFill>
                  <a:schemeClr val="accent6">
                    <a:lumMod val="50000"/>
                  </a:schemeClr>
                </a:solidFill>
              </a:rPr>
              <a:t>Консультация для родителей</a:t>
            </a:r>
            <a:r>
              <a:rPr lang="ru-RU" sz="6500" dirty="0" smtClean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algn="ctr"/>
            <a:r>
              <a:rPr lang="ru-RU" sz="6500" dirty="0" smtClean="0">
                <a:solidFill>
                  <a:schemeClr val="accent3">
                    <a:lumMod val="50000"/>
                  </a:schemeClr>
                </a:solidFill>
              </a:rPr>
              <a:t>"</a:t>
            </a:r>
            <a:r>
              <a:rPr lang="ru-RU" sz="6500" dirty="0">
                <a:solidFill>
                  <a:schemeClr val="accent3">
                    <a:lumMod val="50000"/>
                  </a:schemeClr>
                </a:solidFill>
              </a:rPr>
              <a:t>Экологическое воспитание дошкольника в современной семье"</a:t>
            </a:r>
          </a:p>
        </p:txBody>
      </p:sp>
    </p:spTree>
    <p:extLst>
      <p:ext uri="{BB962C8B-B14F-4D97-AF65-F5344CB8AC3E}">
        <p14:creationId xmlns:p14="http://schemas.microsoft.com/office/powerpoint/2010/main" val="114085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81777" y="260648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«Важно, что бы ребёнок, начиная с раннего возраста, привык оценивать свои поступки не только по непосредственному эффекту, но и по их последствиям, т. е. Оценивать настоящие в свете будущего. Только при таком воспитании будущее человечества окажется в серьёзных </a:t>
            </a:r>
            <a:r>
              <a:rPr lang="ru-RU" dirty="0" smtClean="0"/>
              <a:t>руках» М.М</a:t>
            </a:r>
            <a:r>
              <a:rPr lang="ru-RU" dirty="0"/>
              <a:t>. </a:t>
            </a:r>
            <a:r>
              <a:rPr lang="ru-RU" dirty="0" err="1"/>
              <a:t>Камшилов</a:t>
            </a:r>
            <a:endParaRPr lang="ru-RU" dirty="0"/>
          </a:p>
          <a:p>
            <a:r>
              <a:rPr lang="ru-RU" dirty="0"/>
              <a:t> </a:t>
            </a:r>
          </a:p>
          <a:p>
            <a:pPr algn="just"/>
            <a:r>
              <a:rPr lang="ru-RU" dirty="0" smtClean="0"/>
              <a:t>     Говорить </a:t>
            </a:r>
            <a:r>
              <a:rPr lang="ru-RU" dirty="0"/>
              <a:t>об актуальности экологической проблемы сегодня, я думаю, уже не надо. Всем нам известны печальные последствия развития промышленности и экономики. Желание человека упростить свою жизнь слишком часто упирается в законы природы, и о последствии их нарушения наше общество начало задумываться только последние </a:t>
            </a:r>
            <a:r>
              <a:rPr lang="ru-RU" dirty="0" smtClean="0"/>
              <a:t>30 </a:t>
            </a:r>
            <a:r>
              <a:rPr lang="ru-RU" dirty="0"/>
              <a:t>лет. Естественно, что многие последствия уже стали не обратимыми.</a:t>
            </a:r>
          </a:p>
          <a:p>
            <a:pPr algn="just"/>
            <a:r>
              <a:rPr lang="ru-RU" dirty="0" smtClean="0"/>
              <a:t>     Однако</a:t>
            </a:r>
            <a:r>
              <a:rPr lang="ru-RU" dirty="0"/>
              <a:t>, уходя от глобальных проблем экологии, над решением которых бьются сотни учёных не один десяток лет, я бы хотела обратить внимание но тот вклад, который вносим мы с вами, обычные люди. После этих слов у многих должна возникнуть в голове картина выброшенной в помойку очередной пластиковой бутылки, ну или чего то подобного... Да, безусловно, это та малость,  на которую способен любой человек. Но есть и нечто большее.</a:t>
            </a:r>
          </a:p>
          <a:p>
            <a:pPr algn="just"/>
            <a:r>
              <a:rPr lang="ru-RU" dirty="0" smtClean="0"/>
              <a:t>     Дело </a:t>
            </a:r>
            <a:r>
              <a:rPr lang="ru-RU" dirty="0"/>
              <a:t>в том, что в наших руках будущее. Будущее, которое мы создаём сегодня — это наши дети. То, каким они увидят этот мир сегодня, что они будут воспринимать как норму поведения, как научатся взаимодействовать с природой — все это зависит от нас.</a:t>
            </a:r>
          </a:p>
        </p:txBody>
      </p:sp>
    </p:spTree>
    <p:extLst>
      <p:ext uri="{BB962C8B-B14F-4D97-AF65-F5344CB8AC3E}">
        <p14:creationId xmlns:p14="http://schemas.microsoft.com/office/powerpoint/2010/main" val="2201254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9532" y="76470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Детский </a:t>
            </a:r>
            <a:r>
              <a:rPr lang="ru-RU" dirty="0"/>
              <a:t>сад, являющийся первичным звеном в системе образования, безусловно должен выделять экологическому воспитанию особенно важную роль. Но не смотря на это, именно семья остаётся корнем воспитания любого человека.  Именно поэтому я бы хотела обратить внимание на экологическое воспитание дошкольников в семье.</a:t>
            </a:r>
          </a:p>
          <a:p>
            <a:pPr algn="just"/>
            <a:r>
              <a:rPr lang="ru-RU" dirty="0" smtClean="0"/>
              <a:t>     </a:t>
            </a:r>
          </a:p>
          <a:p>
            <a:pPr algn="just"/>
            <a:r>
              <a:rPr lang="ru-RU" dirty="0" smtClean="0"/>
              <a:t>     На </a:t>
            </a:r>
            <a:r>
              <a:rPr lang="ru-RU" dirty="0"/>
              <a:t>сегодняшний день, наши современные семьи гораздо больше переживают за проблемы экономического характера. С пелёнок детям выбирают престижную профессию, учат правильно обращаться с деньгами, желают вырастить ребёнка успешным и не в чем не нуждающемся. Но что же ребёнок знает об взаимодействии человека с природой?</a:t>
            </a:r>
          </a:p>
          <a:p>
            <a:pPr algn="just"/>
            <a:r>
              <a:rPr lang="ru-RU" dirty="0" smtClean="0"/>
              <a:t>     </a:t>
            </a:r>
          </a:p>
          <a:p>
            <a:pPr algn="just"/>
            <a:r>
              <a:rPr lang="ru-RU" dirty="0" smtClean="0"/>
              <a:t>     Хорошо </a:t>
            </a:r>
            <a:r>
              <a:rPr lang="ru-RU" dirty="0"/>
              <a:t>если родители научат не выбрасывать мусор мимо помойки, но ведь этого не достаточно что бы ребёнок в полной мере осознал свой вклад в будущее окружающей среды.</a:t>
            </a:r>
          </a:p>
          <a:p>
            <a:pPr algn="just"/>
            <a:r>
              <a:rPr lang="ru-RU" dirty="0" smtClean="0"/>
              <a:t>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702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9532" y="764704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Итак</a:t>
            </a:r>
            <a:r>
              <a:rPr lang="ru-RU" dirty="0"/>
              <a:t>, я бы хотела выделить 3 основных задачи семьи для полноценного экологического воспитания дошкольника</a:t>
            </a:r>
            <a:r>
              <a:rPr lang="ru-RU" dirty="0" smtClean="0"/>
              <a:t>:</a:t>
            </a:r>
          </a:p>
          <a:p>
            <a:pPr algn="just"/>
            <a:endParaRPr lang="ru-RU" dirty="0"/>
          </a:p>
          <a:p>
            <a:pPr marL="342900" lvl="0" indent="-342900" algn="ctr">
              <a:buAutoNum type="arabicPeriod"/>
            </a:pPr>
            <a:r>
              <a:rPr lang="ru-RU" dirty="0" smtClean="0"/>
              <a:t>Развитие </a:t>
            </a:r>
            <a:r>
              <a:rPr lang="ru-RU" dirty="0"/>
              <a:t>положительных нравственных качеств, побуждающих детей к соблюдению  норм поведения в природе и обществе</a:t>
            </a:r>
            <a:r>
              <a:rPr lang="ru-RU" dirty="0" smtClean="0"/>
              <a:t>.</a:t>
            </a:r>
          </a:p>
          <a:p>
            <a:pPr marL="342900" lvl="0" indent="-342900" algn="ctr">
              <a:buAutoNum type="arabicPeriod"/>
            </a:pPr>
            <a:endParaRPr lang="ru-RU" dirty="0"/>
          </a:p>
          <a:p>
            <a:pPr algn="just"/>
            <a:r>
              <a:rPr lang="ru-RU" dirty="0" smtClean="0"/>
              <a:t>     Именно </a:t>
            </a:r>
            <a:r>
              <a:rPr lang="ru-RU" dirty="0"/>
              <a:t>сюда относится умение выбрасывать за собой мусор, не ломать ветки у деревьев, не обижать животных и т.д. Тут родители должны не просто научить, они должны стать примером для подражания и это их основная задача. Воспитывать во взрослых людях элементарные нравственные качества, конечно, абсолютно бесполезное занятие. Но задумываться о нежелательном поведении своего ребёнка и его последствиях должен каждый родитель, а значит иногда следует пересматривать своё собственное поведение и совершенствовать его, задавая себе вопрос — как ту или иную ситуацию должен видеть мой ребёнок</a:t>
            </a:r>
            <a:r>
              <a:rPr lang="ru-RU" dirty="0" smtClean="0"/>
              <a:t>?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943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03548" y="764704"/>
            <a:ext cx="813690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2. Воспитание </a:t>
            </a:r>
            <a:r>
              <a:rPr lang="ru-RU" dirty="0"/>
              <a:t>этических и эстетических чувств</a:t>
            </a:r>
            <a:r>
              <a:rPr lang="ru-RU" dirty="0" smtClean="0"/>
              <a:t>.  </a:t>
            </a:r>
          </a:p>
          <a:p>
            <a:pPr algn="ctr"/>
            <a:endParaRPr lang="ru-RU" dirty="0"/>
          </a:p>
          <a:p>
            <a:pPr algn="just"/>
            <a:r>
              <a:rPr lang="ru-RU" dirty="0" smtClean="0"/>
              <a:t>     И </a:t>
            </a:r>
            <a:r>
              <a:rPr lang="ru-RU" dirty="0"/>
              <a:t>тут всё достаточно просто: беречь — значит любить. Восхищаться природой, видеть её красоту, любить её дары, может научить только семья. Для детей, растущих в больших городах это очень важно. Сегодня большинство людей предпочитают проводить выходные за городом на свежем воздухе. Казалось бы вот оно — единение детей с природой, воспитание экологической культуры. Но замечают ли эти люди красоту вокруг них и как к ней относятся? Здесь родители должны воспитать в ребёнке любовь и уважение ко всему окружающему миру. Ребёнок должен расти с чувством, что природа — это большое разумное существо, каждая травинка, каждая букашка- это его часть. Оно живёт своей жизнью и принимает нас, а мы в ответ должны его уважать и заботиться о нём. Важно обращать внимание ребёнка на все мелочи — то, как в природе всё взаимосвязано и продумано. Какую огромную работу проделывают муравьи, чтобы построить муравейник; как желтеют и опадают листья осенью, а весной вырастают снова; как гусеница становится бабочкой... В природе столько удивительных и красивых явлений, которыми можно восхищаться бесконечно. </a:t>
            </a:r>
          </a:p>
        </p:txBody>
      </p:sp>
    </p:spTree>
    <p:extLst>
      <p:ext uri="{BB962C8B-B14F-4D97-AF65-F5344CB8AC3E}">
        <p14:creationId xmlns:p14="http://schemas.microsoft.com/office/powerpoint/2010/main" val="3129647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21879" y="850"/>
            <a:ext cx="806489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ru-RU" dirty="0" smtClean="0"/>
          </a:p>
          <a:p>
            <a:pPr lvl="0" algn="ctr"/>
            <a:r>
              <a:rPr lang="ru-RU" dirty="0" smtClean="0"/>
              <a:t>3.Формирование </a:t>
            </a:r>
            <a:r>
              <a:rPr lang="ru-RU" dirty="0"/>
              <a:t>познавательных и творческих потребностей</a:t>
            </a:r>
            <a:r>
              <a:rPr lang="ru-RU" dirty="0" smtClean="0"/>
              <a:t>.</a:t>
            </a:r>
          </a:p>
          <a:p>
            <a:pPr lvl="0" algn="ctr"/>
            <a:endParaRPr lang="ru-RU" dirty="0"/>
          </a:p>
          <a:p>
            <a:pPr algn="just"/>
            <a:r>
              <a:rPr lang="ru-RU" dirty="0" smtClean="0"/>
              <a:t>     Важно </a:t>
            </a:r>
            <a:r>
              <a:rPr lang="ru-RU" dirty="0"/>
              <a:t>не просто беречь и восхищаться красотой природы. Необходимо сформировать у ребёнка желание творить и помогать. Ведь мы говорим о нашем будущем, в котором многие экологические проблемы должны быть решены. Кто будет заниматься решением этих вопросов через 20, 30 и 40 лет? Наши дети. Они обладают этими потребностями с рождения, всё что требуется от родителей — это поддержать и направить в нужное русло. Посадите вместе дерево или цветок — и ребёнок поймёт, что он сам творец природы. Он способен изменить её сам и изменить в лучшую сторону.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/>
              <a:t> </a:t>
            </a:r>
            <a:r>
              <a:rPr lang="ru-RU" dirty="0" smtClean="0"/>
              <a:t>    В </a:t>
            </a:r>
            <a:r>
              <a:rPr lang="ru-RU" dirty="0"/>
              <a:t>помощь реализации поставленных задач для родителей, сейчас существует огромное множество вспомогательных материалов и информационных технологий. Это книги, статьи, сайты, познавательные фильмы и мультфильмы. Однако важно заметить, что это лишь вспомогательный материал, который требует практических навыков, ведь невозможно полюбить природу и оценить всю её красоту сидя перед экраном телевизора</a:t>
            </a:r>
            <a:r>
              <a:rPr lang="ru-RU" dirty="0" smtClean="0"/>
              <a:t>...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19708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39552" y="764704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Необходимо </a:t>
            </a:r>
            <a:r>
              <a:rPr lang="ru-RU" dirty="0"/>
              <a:t>чтобы ребёнок постоянно имел контакт с живой природой, пробовал и узнавал все сам или вместе с родителями. Это должны быть совместные походы в лес, на озеро, собирание грибов и ягод. Только целью этих походов должно быть не желание как можно больше набрать грибов, а увидеть и изучить что то новое. Всегда необходимо вести беседу с ребёнком, обращать его внимание на природные явления, поведение животных, сезонные изменения.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    Так </a:t>
            </a:r>
            <a:r>
              <a:rPr lang="ru-RU" dirty="0"/>
              <a:t>же </a:t>
            </a:r>
            <a:r>
              <a:rPr lang="ru-RU" dirty="0" smtClean="0"/>
              <a:t>не стоит забывать о городской природе. Здесь открытия ждут ребёнка на каждом шагу — по дороге в детский сад, рядом с домом и при поездке в магазин. Здесь особенно важно вести диалог с ребёнком, ведь зачастую взрослые не замечают уже простых и обыденных вещей рядом с ними. Дети же видят мир совсем иначе — не стоит отмахиваться от глупых вопросов, ведь именно так ребёнок познаёт мир.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9035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Users\Юля\Desktop\Семинар у 22 апреля\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3" t="3498" r="1630" b="397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6331" y="764704"/>
            <a:ext cx="792088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Не </a:t>
            </a:r>
            <a:r>
              <a:rPr lang="ru-RU" dirty="0"/>
              <a:t>менее важно чтобы уголок природы присутствовал дома и был у ребёнка  всегда под рукой. Собирание гербария, шишек, красивых камушков и даже перьев птиц — всё это способ познания окружающего мира. Ну а содержание домашних питомцев и уход за ними — это очень большой вклад в экологическое развитие ребёнка, воспитание моральных и этических качеств, не стоит лишать его такого взаимодействия с природой.</a:t>
            </a:r>
          </a:p>
          <a:p>
            <a:pPr algn="just"/>
            <a:r>
              <a:rPr lang="ru-RU" dirty="0"/>
              <a:t> </a:t>
            </a:r>
          </a:p>
          <a:p>
            <a:pPr algn="just"/>
            <a:r>
              <a:rPr lang="ru-RU" dirty="0" smtClean="0"/>
              <a:t>     Для </a:t>
            </a:r>
            <a:r>
              <a:rPr lang="ru-RU" dirty="0"/>
              <a:t>того что бы ребёнок полюбил природу, стал уважать её и относиться к ней бережно, нужно не так и много, ведь он — сам её часть. Всё не обходимое уже заложено в человеке изначально. Важно нам, взрослым, не потерять это чувство самим и не загубить его в наших детях. Тогда мы воспитаем достойное поколение, которое сохранит окружающий мир со всей его красотой и богатством.</a:t>
            </a:r>
          </a:p>
          <a:p>
            <a:pPr algn="just"/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716242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638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3</cp:revision>
  <dcterms:created xsi:type="dcterms:W3CDTF">2022-04-17T10:23:15Z</dcterms:created>
  <dcterms:modified xsi:type="dcterms:W3CDTF">2022-04-17T10:46:59Z</dcterms:modified>
</cp:coreProperties>
</file>