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Юля\Desktop\для сайта\Беслан\фон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23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Юля\Desktop\для сайта\Беслан\фон.jpe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08"/>
            <a:ext cx="9164848" cy="684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3548" y="47667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3 </a:t>
            </a:r>
            <a:r>
              <a:rPr lang="ru-RU" dirty="0"/>
              <a:t>сентября в нашем детском саду прошел День солидарности в борьбе с терроризмом. Этот день был посвящен годовщине страшной трагедии в Беслане, унесшей жизни 335 человек, большинство из которых были дети. </a:t>
            </a:r>
            <a:endParaRPr lang="ru-RU" dirty="0"/>
          </a:p>
        </p:txBody>
      </p:sp>
      <p:pic>
        <p:nvPicPr>
          <p:cNvPr id="2051" name="Picture 3" descr="C:\Users\Юля\Desktop\для сайта\Беслан\20210903_0955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1772816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82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Юля\Desktop\для сайта\Беслан\фон.jpe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08"/>
            <a:ext cx="9164848" cy="684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Воспитанники, в </a:t>
            </a:r>
            <a:r>
              <a:rPr lang="ru-RU" dirty="0"/>
              <a:t>доступной детям дошкольного возраста </a:t>
            </a:r>
            <a:r>
              <a:rPr lang="ru-RU" dirty="0" smtClean="0"/>
              <a:t>форме, получили </a:t>
            </a:r>
            <a:r>
              <a:rPr lang="ru-RU" dirty="0"/>
              <a:t>представление о терроризме и его последствиях, </a:t>
            </a:r>
            <a:r>
              <a:rPr lang="ru-RU" dirty="0" smtClean="0"/>
              <a:t>что </a:t>
            </a:r>
            <a:r>
              <a:rPr lang="ru-RU" dirty="0"/>
              <a:t>терроризм - это тяжкое преступление и часто жертвами терроризма становятся невинные люди. В ходе занятия </a:t>
            </a:r>
            <a:r>
              <a:rPr lang="ru-RU" dirty="0" smtClean="0"/>
              <a:t>я обратила внимание </a:t>
            </a:r>
            <a:r>
              <a:rPr lang="ru-RU" dirty="0"/>
              <a:t>детей на бесстрашный подвиг бойцов спецназа, ценой своей жизни спасавших людей в Беслане.</a:t>
            </a:r>
          </a:p>
        </p:txBody>
      </p:sp>
      <p:pic>
        <p:nvPicPr>
          <p:cNvPr id="3074" name="Picture 2" descr="C:\Users\Юля\Desktop\для сайта\Беслан\20210903_1213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25" y="1810700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08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Юля\Desktop\для сайта\Беслан\фон.jpe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08"/>
            <a:ext cx="9164848" cy="684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40466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Ребята с большим старание изготовили из бумаги белых голубков – символ мира. В </a:t>
            </a:r>
            <a:r>
              <a:rPr lang="ru-RU" dirty="0"/>
              <a:t>нашей многонациональной стране очень важно с самого раннего возраста воспитывать у детей чувство толерантности к людям другой нации и вероисповедания, чувство милосердия к жертвам терактов.</a:t>
            </a:r>
          </a:p>
        </p:txBody>
      </p:sp>
      <p:pic>
        <p:nvPicPr>
          <p:cNvPr id="4098" name="Picture 2" descr="C:\Users\Юля\Desktop\для сайта\Беслан\20210903_1055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92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Юля\Desktop\для сайта\Беслан\фон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26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129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3</cp:revision>
  <dcterms:created xsi:type="dcterms:W3CDTF">2021-09-04T11:07:13Z</dcterms:created>
  <dcterms:modified xsi:type="dcterms:W3CDTF">2021-09-04T11:46:00Z</dcterms:modified>
</cp:coreProperties>
</file>