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я\Desktop\День здоровья\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8" y="0"/>
            <a:ext cx="92233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01608" y="2204864"/>
            <a:ext cx="6140784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 апреля –</a:t>
            </a:r>
          </a:p>
          <a:p>
            <a:pPr algn="ctr"/>
            <a:r>
              <a:rPr lang="ru-RU" sz="65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День Здоровья!</a:t>
            </a:r>
            <a:endParaRPr lang="ru-RU" sz="6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3542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ля\Desktop\День здоровья\фо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34925"/>
            <a:ext cx="9239250" cy="692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22528" y="644932"/>
            <a:ext cx="4019049" cy="201593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5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«Чтоб расти и закаляться,</a:t>
            </a:r>
          </a:p>
          <a:p>
            <a:pPr algn="ctr"/>
            <a:r>
              <a:rPr lang="ru-RU" sz="25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 по дням, а по часам</a:t>
            </a:r>
            <a:br>
              <a:rPr lang="ru-RU" sz="25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5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Физкультурой же, конечно,</a:t>
            </a:r>
            <a:br>
              <a:rPr lang="ru-RU" sz="25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5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Заниматься нужно нам.</a:t>
            </a:r>
            <a:br>
              <a:rPr lang="ru-RU" sz="25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sz="25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665101"/>
            <a:ext cx="417646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Мы уже сильней сегодня,</a:t>
            </a:r>
            <a:br>
              <a:rPr lang="ru-RU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Мы сильнее, чем вчера,</a:t>
            </a:r>
            <a:br>
              <a:rPr lang="ru-RU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весёлый день здоровья,</a:t>
            </a:r>
          </a:p>
          <a:p>
            <a:pPr algn="ctr"/>
            <a:r>
              <a:rPr lang="ru-RU" sz="25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Приглашаем вас друзья!»</a:t>
            </a:r>
            <a:endParaRPr lang="ru-RU" sz="2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2" descr="C:\Users\Юля\Desktop\День здоровья\20210406_09124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00" y="2492896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516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ля\Desktop\День здоровья\фо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34925"/>
            <a:ext cx="9239250" cy="692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692696"/>
            <a:ext cx="77768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7 </a:t>
            </a:r>
            <a:r>
              <a:rPr lang="ru-RU" dirty="0"/>
              <a:t>апреля 2021 года в нашем детском саду прошёл День здоровья. Организация  Дня здоровья является не только одной из множества составляющих процесса физического воспитания дошкольников, но и универсальным средством решения многих важных педагогических задач, главная из которых - растить детей здоровыми, сильными и жизнерадостными. </a:t>
            </a:r>
            <a:endParaRPr lang="ru-RU" dirty="0" smtClean="0"/>
          </a:p>
          <a:p>
            <a:pPr algn="just"/>
            <a:r>
              <a:rPr lang="ru-RU" dirty="0" smtClean="0"/>
              <a:t>       В группе </a:t>
            </a:r>
            <a:r>
              <a:rPr lang="ru-RU" dirty="0"/>
              <a:t>«Акварельки» начался </a:t>
            </a:r>
            <a:r>
              <a:rPr lang="ru-RU" dirty="0" smtClean="0"/>
              <a:t>День здоровья с </a:t>
            </a:r>
            <a:r>
              <a:rPr lang="ru-RU" dirty="0"/>
              <a:t>утренней гимнастики с доктором </a:t>
            </a:r>
            <a:r>
              <a:rPr lang="ru-RU" dirty="0" err="1" smtClean="0"/>
              <a:t>Неболейека</a:t>
            </a:r>
            <a:r>
              <a:rPr lang="ru-RU" dirty="0" smtClean="0"/>
              <a:t> </a:t>
            </a:r>
            <a:r>
              <a:rPr lang="ru-RU" dirty="0"/>
              <a:t>«Колёсики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3075" name="Picture 3" descr="C:\Users\Юля\Desktop\День здоровья\20210406_09130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7"/>
          <a:stretch/>
        </p:blipFill>
        <p:spPr bwMode="auto">
          <a:xfrm>
            <a:off x="4788024" y="3107154"/>
            <a:ext cx="408015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Юля\Desktop\День здоровья\20210406_09174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1" r="12462"/>
          <a:stretch/>
        </p:blipFill>
        <p:spPr bwMode="auto">
          <a:xfrm>
            <a:off x="938035" y="3106554"/>
            <a:ext cx="3625786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5087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ля\Desktop\День здоровья\фо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34925"/>
            <a:ext cx="9239250" cy="692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95636" y="836712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На </a:t>
            </a:r>
            <a:r>
              <a:rPr lang="ru-RU" dirty="0"/>
              <a:t>протяжении всего дня, дети посещали различные мероприятия. Ребят ждал вкусный завтрак – «Волшебная Каша». </a:t>
            </a:r>
          </a:p>
        </p:txBody>
      </p:sp>
      <p:pic>
        <p:nvPicPr>
          <p:cNvPr id="4098" name="Picture 2" descr="C:\Users\Юля\Desktop\День здоровья\20210406_083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000" y="1628800"/>
            <a:ext cx="576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548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ля\Desktop\День здоровья\фо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34925"/>
            <a:ext cx="9239250" cy="692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836712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После </a:t>
            </a:r>
            <a:r>
              <a:rPr lang="ru-RU" dirty="0"/>
              <a:t>завтрака ребята вместе с доктором </a:t>
            </a:r>
            <a:r>
              <a:rPr lang="ru-RU" dirty="0" err="1" smtClean="0"/>
              <a:t>Неболейка</a:t>
            </a:r>
            <a:r>
              <a:rPr lang="ru-RU" dirty="0" smtClean="0"/>
              <a:t> </a:t>
            </a:r>
            <a:r>
              <a:rPr lang="ru-RU" dirty="0"/>
              <a:t>помогли Буратино найти потерянное здоровье. </a:t>
            </a:r>
          </a:p>
        </p:txBody>
      </p:sp>
      <p:pic>
        <p:nvPicPr>
          <p:cNvPr id="5123" name="Picture 3" descr="C:\Users\Юля\Desktop\День здоровья\20210406_0911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84984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Юля\Desktop\День здоровья\20210406_09055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93" y="1700808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706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ля\Desktop\День здоровья\фо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34925"/>
            <a:ext cx="9239250" cy="692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836712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Дошколята узнали, что здоровье можно сравнить с солнышком, выполняя задания, дети пришли к выводу, что 5 лучиков солнышка здоровья это гигиена, свежий воздух, физические упражнения и спорт, витаминная еда и хорошее настроение. </a:t>
            </a:r>
            <a:endParaRPr lang="ru-RU" dirty="0"/>
          </a:p>
        </p:txBody>
      </p:sp>
      <p:pic>
        <p:nvPicPr>
          <p:cNvPr id="6" name="Picture 2" descr="C:\Users\Юля\Desktop\День здоровья\20210406_0935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37041"/>
            <a:ext cx="576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201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ля\Desktop\День здоровья\фо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34925"/>
            <a:ext cx="9239250" cy="692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836712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</a:t>
            </a:r>
            <a:r>
              <a:rPr lang="ru-RU" dirty="0"/>
              <a:t>В подарок Буратино ребята изготовили коллективную аппликацию «Витаминная тарелка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6146" name="Picture 2" descr="C:\Users\Юля\Desktop\День здоровья\20210406_0935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8250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Юля\Desktop\День здоровья\20210406_0932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58250"/>
            <a:ext cx="2880000" cy="38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2564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Юля\Desktop\День здоровья\фон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-34925"/>
            <a:ext cx="9239250" cy="692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0262" y="692696"/>
            <a:ext cx="74888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</a:t>
            </a:r>
            <a:r>
              <a:rPr lang="ru-RU" dirty="0"/>
              <a:t> На прогулке дети играли в подвижные игры «У медведя во бору»,  «Мы веселые ребята», «Кто быстрее до флажка».</a:t>
            </a:r>
          </a:p>
          <a:p>
            <a:pPr algn="just"/>
            <a:r>
              <a:rPr lang="ru-RU" dirty="0"/>
              <a:t>Вторая половина дня тоже была насыщенной. После дневного сна провели гимнастику пробуждения «Просыпайся! Улыбайся!», побеседовали на тему «Как сохранить здоровье?», послушали сказку </a:t>
            </a:r>
            <a:r>
              <a:rPr lang="ru-RU" dirty="0" err="1"/>
              <a:t>К.И.Чуковского</a:t>
            </a:r>
            <a:r>
              <a:rPr lang="ru-RU" dirty="0"/>
              <a:t> «Доктор Ай-болит</a:t>
            </a:r>
            <a:r>
              <a:rPr lang="ru-RU" dirty="0" smtClean="0"/>
              <a:t>».</a:t>
            </a:r>
            <a:r>
              <a:rPr lang="ru-RU" dirty="0"/>
              <a:t> </a:t>
            </a:r>
          </a:p>
          <a:p>
            <a:pPr algn="just"/>
            <a:r>
              <a:rPr lang="ru-RU" dirty="0" smtClean="0"/>
              <a:t>      Для </a:t>
            </a:r>
            <a:r>
              <a:rPr lang="ru-RU" dirty="0"/>
              <a:t>родителей была подготовлена папка передвижка «7 Апреля – Всемирный день здоровья</a:t>
            </a:r>
            <a:r>
              <a:rPr lang="ru-RU" dirty="0" smtClean="0"/>
              <a:t>».</a:t>
            </a:r>
            <a:r>
              <a:rPr lang="ru-RU" dirty="0"/>
              <a:t> </a:t>
            </a:r>
          </a:p>
          <a:p>
            <a:pPr algn="just"/>
            <a:r>
              <a:rPr lang="ru-RU" dirty="0" smtClean="0"/>
              <a:t>       Дети </a:t>
            </a:r>
            <a:r>
              <a:rPr lang="ru-RU" dirty="0"/>
              <a:t>были в восторге от праздника. Дошколята получили заряд бодрости и хорошего настроения, а ещё узнали много нового о здоровье и путях его сбережения.</a:t>
            </a:r>
          </a:p>
        </p:txBody>
      </p:sp>
      <p:pic>
        <p:nvPicPr>
          <p:cNvPr id="9" name="Picture 3" descr="C:\Users\Юля\Desktop\День здоровья\20210406_0900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573016"/>
            <a:ext cx="384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5238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184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Юля</dc:creator>
  <cp:lastModifiedBy>Юля</cp:lastModifiedBy>
  <cp:revision>4</cp:revision>
  <dcterms:created xsi:type="dcterms:W3CDTF">2021-04-10T07:08:10Z</dcterms:created>
  <dcterms:modified xsi:type="dcterms:W3CDTF">2021-04-10T10:36:02Z</dcterms:modified>
</cp:coreProperties>
</file>