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55847-A9C3-4B42-BA81-C737915F936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8BDF-B08A-4159-8FDD-171A6F51A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4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8BDF-B08A-4159-8FDD-171A6F51A0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9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8BDF-B08A-4159-8FDD-171A6F51A0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9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8BDF-B08A-4159-8FDD-171A6F51A0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8BDF-B08A-4159-8FDD-171A6F51A0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9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8BDF-B08A-4159-8FDD-171A6F51A0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9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8BDF-B08A-4159-8FDD-171A6F51A0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9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109" y="2708920"/>
            <a:ext cx="828412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Зимняя сказка</a:t>
            </a:r>
            <a:endParaRPr lang="ru-RU" sz="1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5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44" y="1052736"/>
            <a:ext cx="618911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Юля\Desktop\Д-С 4\ОФОРМЛЕНИЕ\САЙТ\Новости группы 2019-2020\рам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1854" y="2996952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Огромное спасибо за зимнюю сказку и дальнейших творческих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успехов!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1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8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212976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 нашей группе </a:t>
            </a:r>
            <a:r>
              <a:rPr lang="ru-RU" b="1" dirty="0">
                <a:solidFill>
                  <a:srgbClr val="7030A0"/>
                </a:solidFill>
              </a:rPr>
              <a:t>каждый год, </a:t>
            </a:r>
            <a:r>
              <a:rPr lang="ru-RU" b="1" dirty="0" smtClean="0">
                <a:solidFill>
                  <a:srgbClr val="7030A0"/>
                </a:solidFill>
              </a:rPr>
              <a:t>проходит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выставка новогодних</a:t>
            </a:r>
            <a:r>
              <a:rPr lang="ru-RU" b="1" dirty="0">
                <a:solidFill>
                  <a:srgbClr val="7030A0"/>
                </a:solidFill>
              </a:rPr>
              <a:t> поделок. </a:t>
            </a:r>
            <a:r>
              <a:rPr lang="ru-RU" b="1" dirty="0" smtClean="0">
                <a:solidFill>
                  <a:srgbClr val="7030A0"/>
                </a:solidFill>
              </a:rPr>
              <a:t>Родители </a:t>
            </a:r>
            <a:r>
              <a:rPr lang="ru-RU" b="1" dirty="0">
                <a:solidFill>
                  <a:srgbClr val="7030A0"/>
                </a:solidFill>
              </a:rPr>
              <a:t>вместе с детишками принимают в ней участие. Когда родители приносят поделки</a:t>
            </a:r>
            <a:r>
              <a:rPr lang="ru-RU" b="1" dirty="0" smtClean="0">
                <a:solidFill>
                  <a:srgbClr val="7030A0"/>
                </a:solidFill>
              </a:rPr>
              <a:t>, даже </a:t>
            </a:r>
            <a:r>
              <a:rPr lang="ru-RU" b="1" dirty="0">
                <a:solidFill>
                  <a:srgbClr val="7030A0"/>
                </a:solidFill>
              </a:rPr>
              <a:t>не верится что все это сделано своими руками. Просто красотища</a:t>
            </a:r>
            <a:r>
              <a:rPr lang="ru-RU" b="1" dirty="0" smtClean="0">
                <a:solidFill>
                  <a:srgbClr val="7030A0"/>
                </a:solidFill>
              </a:rPr>
              <a:t>! И елочки со снеговиками </a:t>
            </a:r>
            <a:r>
              <a:rPr lang="ru-RU" b="1" dirty="0">
                <a:solidFill>
                  <a:srgbClr val="7030A0"/>
                </a:solidFill>
              </a:rPr>
              <a:t>из ниток</a:t>
            </a:r>
            <a:r>
              <a:rPr lang="ru-RU" b="1" dirty="0" smtClean="0">
                <a:solidFill>
                  <a:srgbClr val="7030A0"/>
                </a:solidFill>
              </a:rPr>
              <a:t>, и елки </a:t>
            </a:r>
            <a:r>
              <a:rPr lang="ru-RU" b="1" dirty="0">
                <a:solidFill>
                  <a:srgbClr val="7030A0"/>
                </a:solidFill>
              </a:rPr>
              <a:t>из макарон</a:t>
            </a:r>
            <a:r>
              <a:rPr lang="ru-RU" b="1" dirty="0" smtClean="0">
                <a:solidFill>
                  <a:srgbClr val="7030A0"/>
                </a:solidFill>
              </a:rPr>
              <a:t>, а </a:t>
            </a:r>
            <a:r>
              <a:rPr lang="ru-RU" b="1" dirty="0">
                <a:solidFill>
                  <a:srgbClr val="7030A0"/>
                </a:solidFill>
              </a:rPr>
              <a:t>у кого-то прямо целые деревни получаются. Между родителями как будто идут соревнования. </a:t>
            </a:r>
            <a:r>
              <a:rPr lang="ru-RU" b="1" dirty="0" smtClean="0">
                <a:solidFill>
                  <a:srgbClr val="7030A0"/>
                </a:solidFill>
              </a:rPr>
              <a:t>Удивительно, </a:t>
            </a:r>
            <a:r>
              <a:rPr lang="ru-RU" b="1" dirty="0">
                <a:solidFill>
                  <a:srgbClr val="7030A0"/>
                </a:solidFill>
              </a:rPr>
              <a:t>какие родители творческие люди и это же самое творчество прививают детям.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Детишки </a:t>
            </a:r>
            <a:r>
              <a:rPr lang="ru-RU" b="1" dirty="0">
                <a:solidFill>
                  <a:srgbClr val="7030A0"/>
                </a:solidFill>
              </a:rPr>
              <a:t>же проходя мимо поделок, всегда </a:t>
            </a:r>
            <a:r>
              <a:rPr lang="ru-RU" b="1" dirty="0" smtClean="0">
                <a:solidFill>
                  <a:srgbClr val="7030A0"/>
                </a:solidFill>
              </a:rPr>
              <a:t>посмотрят </a:t>
            </a:r>
            <a:r>
              <a:rPr lang="ru-RU" b="1" dirty="0">
                <a:solidFill>
                  <a:srgbClr val="7030A0"/>
                </a:solidFill>
              </a:rPr>
              <a:t>и расскажут где-чья </a:t>
            </a:r>
            <a:r>
              <a:rPr lang="ru-RU" b="1" dirty="0" err="1">
                <a:solidFill>
                  <a:srgbClr val="7030A0"/>
                </a:solidFill>
              </a:rPr>
              <a:t>поделочка</a:t>
            </a:r>
            <a:r>
              <a:rPr lang="ru-RU" b="1" dirty="0">
                <a:solidFill>
                  <a:srgbClr val="7030A0"/>
                </a:solidFill>
              </a:rPr>
              <a:t> стоит</a:t>
            </a:r>
            <a:r>
              <a:rPr lang="ru-RU" b="1" dirty="0" smtClean="0">
                <a:solidFill>
                  <a:srgbClr val="7030A0"/>
                </a:solidFill>
              </a:rPr>
              <a:t>, кто </a:t>
            </a:r>
            <a:r>
              <a:rPr lang="ru-RU" b="1" dirty="0">
                <a:solidFill>
                  <a:srgbClr val="7030A0"/>
                </a:solidFill>
              </a:rPr>
              <a:t>на ней изображен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какие </a:t>
            </a:r>
            <a:r>
              <a:rPr lang="ru-RU" b="1" dirty="0">
                <a:solidFill>
                  <a:srgbClr val="7030A0"/>
                </a:solidFill>
              </a:rPr>
              <a:t>животные и в каком домике живут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Юля\Desktop\Д-С 4\ОФОРМЛЕНИЕ\САЙТ\Новости группы 2019-2020\мыш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01" y="548680"/>
            <a:ext cx="2438405" cy="24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8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5325" y="3284984"/>
            <a:ext cx="7128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Посмотри </a:t>
            </a:r>
            <a:r>
              <a:rPr lang="ru-RU" sz="2200" b="1" dirty="0">
                <a:solidFill>
                  <a:srgbClr val="00B050"/>
                </a:solidFill>
              </a:rPr>
              <a:t>в дверную щелку,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Ты увидишь нашу ёлку!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Наша ёлка высока,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Достаёт до потолка,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И на ней висят игрушки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От подставки до макушки!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Пахнет хвоей в доме-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Елка ожила.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-Как без вас,- сказала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Целый год жила</a:t>
            </a:r>
            <a:r>
              <a:rPr lang="ru-RU" sz="2200" b="1" dirty="0" smtClean="0">
                <a:solidFill>
                  <a:srgbClr val="00B050"/>
                </a:solidFill>
              </a:rPr>
              <a:t>!</a:t>
            </a:r>
            <a:endParaRPr lang="ru-RU" sz="22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Юля\Desktop\Д-С 4\ОФОРМЛЕНИЕ\САЙТ\Новости группы 2019-2020\ел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2" y="3403921"/>
            <a:ext cx="213861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я\Desktop\Д-С 4\ОФОРМЛЕНИЕ\САЙТ\Новости группы 2019-2020\елка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77404"/>
            <a:ext cx="20412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Юля\Desktop\Д-С 4\ОФОРМЛЕНИЕ\САЙТ\Новости группы 2019-2020\рам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62473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Самонина Вика и её мама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Ольга Александровна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2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35" y="1304736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Юля\Desktop\Д-С 4\ОФОРМЛЕНИЕ\САЙТ\Новости группы 2019-2020\рам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62473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Шкакин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Рома его мама 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Анна Александровна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2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2587"/>
            <a:ext cx="575999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Юля\Desktop\Д-С 4\ОФОРМЛЕНИЕ\САЙТ\Новости группы 2019-2020\рам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62473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Грачёв Володя и его мама Наталья Владимировна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4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11382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Юля\Desktop\Д-С 4\ОФОРМЛЕНИЕ\САЙТ\Новости группы 2019-2020\рам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62473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Маша Лакеева и её мама 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Марина Николаевна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6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32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Юля\Desktop\Д-С 4\ОФОРМЛЕНИЕ\САЙТ\Новости группы 2019-2020\рам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62473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Костя Шишков и его мама 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Анна Александровна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9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16496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Юля\Desktop\Д-С 4\ОФОРМЛЕНИЕ\САЙТ\Новости группы 2019-2020\рам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73325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Коллективная работа детей группы № 2 «Акварельки» и воспитателя Юлии Евгеньевны</a:t>
            </a:r>
          </a:p>
        </p:txBody>
      </p:sp>
    </p:spTree>
    <p:extLst>
      <p:ext uri="{BB962C8B-B14F-4D97-AF65-F5344CB8AC3E}">
        <p14:creationId xmlns:p14="http://schemas.microsoft.com/office/powerpoint/2010/main" val="41179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113</Words>
  <Application>Microsoft Office PowerPoint</Application>
  <PresentationFormat>Экран (4:3)</PresentationFormat>
  <Paragraphs>32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9</cp:revision>
  <dcterms:created xsi:type="dcterms:W3CDTF">2020-01-10T06:47:22Z</dcterms:created>
  <dcterms:modified xsi:type="dcterms:W3CDTF">2020-01-10T07:57:16Z</dcterms:modified>
</cp:coreProperties>
</file>