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2" r:id="rId12"/>
    <p:sldId id="27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5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195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>
                <a:alpha val="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pp.userapi.com/c852320/v852320280/f618c/hm4GqH08yZ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13"/>
          <a:stretch/>
        </p:blipFill>
        <p:spPr bwMode="auto">
          <a:xfrm>
            <a:off x="1259632" y="1268760"/>
            <a:ext cx="6408712" cy="5177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А </a:t>
            </a:r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чего же не хватает на торте? Конечно, свечек! </a:t>
            </a:r>
            <a:endParaRPr lang="ru-RU" b="1" dirty="0" smtClean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/>
            <a:r>
              <a:rPr lang="ru-RU" b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Поднимите </a:t>
            </a:r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все руки вверх. Вот сколько свечек! Ах, какой чудесный торт </a:t>
            </a:r>
            <a:endParaRPr lang="ru-RU" b="1" dirty="0" smtClean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/>
            <a:r>
              <a:rPr lang="ru-RU" b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у </a:t>
            </a:r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нас получился вкусный, сладкий, с бананами, кремом и свечками! </a:t>
            </a:r>
            <a:endParaRPr lang="ru-RU" b="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4"/>
          <a:stretch/>
        </p:blipFill>
        <p:spPr bwMode="auto">
          <a:xfrm>
            <a:off x="6588224" y="4149080"/>
            <a:ext cx="2389828" cy="249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668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>
                <a:alpha val="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40" y="288961"/>
            <a:ext cx="3672408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24"/>
          <a:stretch/>
        </p:blipFill>
        <p:spPr bwMode="auto">
          <a:xfrm>
            <a:off x="4355976" y="2204864"/>
            <a:ext cx="4032448" cy="3826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3968" y="40466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Рисуют дети на асфальте,</a:t>
            </a:r>
            <a:b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Цветных мелков цветной полет,</a:t>
            </a:r>
            <a:b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 голубом ковре из неба</a:t>
            </a:r>
            <a:b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Летит веселый вертолет.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17032"/>
            <a:ext cx="2236787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340768"/>
            <a:ext cx="2236787" cy="340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239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>
                <a:alpha val="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992" y="1886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Скачут, шутят и </a:t>
            </a:r>
            <a:r>
              <a:rPr lang="ru-RU" b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резвятся,</a:t>
            </a:r>
          </a:p>
          <a:p>
            <a:pPr algn="ctr"/>
            <a:r>
              <a:rPr lang="ru-RU" b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Всем </a:t>
            </a:r>
            <a:r>
              <a:rPr lang="ru-RU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 радость веселятся, </a:t>
            </a:r>
            <a:endParaRPr lang="ru-RU" b="1" dirty="0" smtClean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Вызывают </a:t>
            </a:r>
            <a:r>
              <a:rPr lang="ru-RU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звонкий смех – </a:t>
            </a:r>
            <a:endParaRPr lang="ru-RU" b="1" dirty="0" smtClean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Наши </a:t>
            </a:r>
            <a:r>
              <a:rPr lang="ru-RU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клоуны у всех</a:t>
            </a:r>
            <a:r>
              <a:rPr lang="ru-RU" b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ru-RU" b="1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592288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58"/>
          <a:stretch/>
        </p:blipFill>
        <p:spPr bwMode="auto">
          <a:xfrm>
            <a:off x="6274442" y="215249"/>
            <a:ext cx="2692692" cy="2988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https://pp.userapi.com/c852320/v852320280/f6268/dBmV6-G37I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75"/>
          <a:stretch/>
        </p:blipFill>
        <p:spPr bwMode="auto">
          <a:xfrm>
            <a:off x="3059833" y="1556791"/>
            <a:ext cx="3065026" cy="2837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5" b="7139"/>
          <a:stretch/>
        </p:blipFill>
        <p:spPr bwMode="auto">
          <a:xfrm>
            <a:off x="107504" y="3861048"/>
            <a:ext cx="2880320" cy="2338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" t="25577" r="3995" b="33850"/>
          <a:stretch/>
        </p:blipFill>
        <p:spPr bwMode="auto">
          <a:xfrm>
            <a:off x="3275856" y="4596513"/>
            <a:ext cx="5616624" cy="1915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458" y="2090708"/>
            <a:ext cx="2204610" cy="2939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205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>
                <a:alpha val="0"/>
                <a:lumMod val="0"/>
                <a:lumOff val="10000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372" y="5589240"/>
            <a:ext cx="88257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1 апреля </a:t>
            </a: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во всём мире отмечали день смеха. Все в этот день шутят, придумывают забавные розыгрыши. Давайте и мы сегодня посмеёмся, повеселимся. Вы не забыли прихватить с собой хорошее настроение и задорный смех? К нам в гости пришли Петрушка и </a:t>
            </a:r>
            <a:r>
              <a:rPr lang="ru-RU" b="1" dirty="0" err="1">
                <a:latin typeface="Times New Roman" pitchFamily="18" charset="0"/>
                <a:ea typeface="Calibri"/>
                <a:cs typeface="Times New Roman" pitchFamily="18" charset="0"/>
              </a:rPr>
              <a:t>Карлсон</a:t>
            </a: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 , они принесли нам развлечения!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3587008" cy="3587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98" y="2420888"/>
            <a:ext cx="2356412" cy="2901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1575013" cy="270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21046"/>
            <a:ext cx="2163763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3" y="424862"/>
            <a:ext cx="54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С крыши капает капель, начинается апрель,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Ну,  а 1 апреля праздник смеха и веселья!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Оли, Кати, Саши, Вовы! Веселиться Вы готовы?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Юмор - это значит смех! Шутка добрая для всех!</a:t>
            </a:r>
            <a:endParaRPr lang="ru-RU" b="1" dirty="0">
              <a:solidFill>
                <a:prstClr val="black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552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>
                <a:alpha val="0"/>
                <a:lumMod val="0"/>
                <a:lumOff val="10000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73395" y="392111"/>
            <a:ext cx="52620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Будем весело играть, веселиться и плясать</a:t>
            </a:r>
            <a:r>
              <a:rPr lang="ru-RU" dirty="0">
                <a:ea typeface="Calibri"/>
                <a:cs typeface="Times New Roman"/>
              </a:rPr>
              <a:t>!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4"/>
          <a:stretch/>
        </p:blipFill>
        <p:spPr bwMode="auto">
          <a:xfrm>
            <a:off x="291928" y="964636"/>
            <a:ext cx="3271960" cy="2819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458" y="389305"/>
            <a:ext cx="1575013" cy="270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4"/>
          <a:stretch/>
        </p:blipFill>
        <p:spPr bwMode="auto">
          <a:xfrm>
            <a:off x="4499992" y="3966463"/>
            <a:ext cx="2880320" cy="2724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4"/>
          <a:stretch/>
        </p:blipFill>
        <p:spPr bwMode="auto">
          <a:xfrm>
            <a:off x="885240" y="4047707"/>
            <a:ext cx="3168353" cy="2574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5049"/>
            <a:ext cx="1373395" cy="208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4328" y="4752277"/>
            <a:ext cx="1458686" cy="1869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0" b="4155"/>
          <a:stretch/>
        </p:blipFill>
        <p:spPr bwMode="auto">
          <a:xfrm>
            <a:off x="3923928" y="1021071"/>
            <a:ext cx="3212658" cy="2764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525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>
                <a:alpha val="0"/>
                <a:lumMod val="0"/>
                <a:lumOff val="10000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485" y="3956844"/>
            <a:ext cx="1575013" cy="270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46" y="116632"/>
            <a:ext cx="3642593" cy="364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281" y="222682"/>
            <a:ext cx="3857217" cy="386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284984"/>
            <a:ext cx="3708155" cy="3708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506" y="236905"/>
            <a:ext cx="2235771" cy="340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561" y="3830800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174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>
                <a:alpha val="0"/>
                <a:lumMod val="0"/>
                <a:lumOff val="10000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067265"/>
            <a:ext cx="1575013" cy="270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14" y="3693443"/>
            <a:ext cx="288032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2"/>
          <a:stretch/>
        </p:blipFill>
        <p:spPr bwMode="auto">
          <a:xfrm>
            <a:off x="263582" y="423361"/>
            <a:ext cx="3300306" cy="2933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7" b="7149"/>
          <a:stretch/>
        </p:blipFill>
        <p:spPr bwMode="auto">
          <a:xfrm>
            <a:off x="3805259" y="1009570"/>
            <a:ext cx="3149673" cy="2757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81424" y="404664"/>
            <a:ext cx="3264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И</a:t>
            </a:r>
            <a:r>
              <a:rPr lang="ru-RU" sz="2000" b="1" dirty="0" smtClean="0">
                <a:solidFill>
                  <a:prstClr val="black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гра </a:t>
            </a:r>
            <a:r>
              <a:rPr lang="ru-RU" sz="2000" b="1" dirty="0">
                <a:solidFill>
                  <a:prstClr val="black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«У жирафа пятна…»</a:t>
            </a:r>
            <a:endParaRPr lang="ru-RU" sz="2000" b="1" dirty="0">
              <a:solidFill>
                <a:prstClr val="black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0021" y="3534066"/>
            <a:ext cx="2430876" cy="289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897289"/>
            <a:ext cx="2145607" cy="1699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644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>
                <a:alpha val="0"/>
                <a:lumMod val="0"/>
                <a:lumOff val="10000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7119" y="332656"/>
            <a:ext cx="6370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Вот </a:t>
            </a:r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какие молодцы, поплясали от души! </a:t>
            </a:r>
            <a:endParaRPr lang="ru-RU" b="1" dirty="0" smtClean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Придётся </a:t>
            </a:r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Вас угостить.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77"/>
          <a:stretch/>
        </p:blipFill>
        <p:spPr bwMode="auto">
          <a:xfrm>
            <a:off x="1389933" y="998599"/>
            <a:ext cx="6467401" cy="5265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2235771" cy="340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157759"/>
            <a:ext cx="1575013" cy="270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853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>
                <a:alpha val="0"/>
                <a:lumMod val="0"/>
                <a:lumOff val="10000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27"/>
            <a:ext cx="2235771" cy="340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9203"/>
            <a:ext cx="1575013" cy="270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90277" y="119203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Раз, два, три</a:t>
            </a:r>
            <a:b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Раз, два, три -</a:t>
            </a:r>
            <a:b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Я пускаю пузыри.</a:t>
            </a:r>
            <a:b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Мыльные, воздушные,</a:t>
            </a:r>
            <a:b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Ветерку послушные.</a:t>
            </a:r>
            <a:b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Раз, два, три, четыре, пять,</a:t>
            </a:r>
            <a:b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Пузыри летят опять</a:t>
            </a:r>
            <a:b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Над домами, над лесами.</a:t>
            </a:r>
            <a:b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Над зелёными садами.</a:t>
            </a:r>
          </a:p>
        </p:txBody>
      </p:sp>
      <p:pic>
        <p:nvPicPr>
          <p:cNvPr id="7170" name="Picture 2" descr="https://pp.userapi.com/c852320/v852320280/f6061/tCfIz5lQTZ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80" y="2685582"/>
            <a:ext cx="4072059" cy="4072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66358"/>
            <a:ext cx="4070997" cy="4070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643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>
                <a:alpha val="0"/>
                <a:lumMod val="0"/>
                <a:lumOff val="10000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pp.userapi.com/c852320/v852320280/f60b1/5ldm08yiQV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30"/>
          <a:stretch/>
        </p:blipFill>
        <p:spPr bwMode="auto">
          <a:xfrm>
            <a:off x="1131967" y="1446875"/>
            <a:ext cx="6963843" cy="5172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18863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Кто хоть раз не танцевал?</a:t>
            </a:r>
            <a:b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Я такого не видал</a:t>
            </a:r>
            <a:r>
              <a:rPr lang="ru-RU" b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Пронесется над толпой</a:t>
            </a:r>
            <a:b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Танец наш заводной!</a:t>
            </a:r>
            <a:endParaRPr lang="ru-RU" b="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" y="9027"/>
            <a:ext cx="2235771" cy="340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47" y="96754"/>
            <a:ext cx="1575013" cy="270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665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>
                <a:alpha val="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07810" y="22510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 праздник я приду ко всем,</a:t>
            </a:r>
          </a:p>
          <a:p>
            <a:pPr lvl="0" algn="ctr"/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Я большой и сладкий.</a:t>
            </a:r>
          </a:p>
          <a:p>
            <a:pPr lvl="0" algn="ctr"/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Есть во мне орешки, крем,</a:t>
            </a:r>
          </a:p>
          <a:p>
            <a:pPr lvl="0" algn="ctr"/>
            <a:r>
              <a:rPr lang="ru-RU" b="1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Сливки, шоколадки. (Торт)</a:t>
            </a:r>
            <a:endParaRPr lang="ru-RU" b="1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27"/>
          <a:stretch/>
        </p:blipFill>
        <p:spPr bwMode="auto">
          <a:xfrm>
            <a:off x="251520" y="225110"/>
            <a:ext cx="3528392" cy="278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28"/>
          <a:stretch/>
        </p:blipFill>
        <p:spPr bwMode="auto">
          <a:xfrm>
            <a:off x="4195991" y="1618341"/>
            <a:ext cx="3748897" cy="2949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5"/>
          <a:stretch/>
        </p:blipFill>
        <p:spPr bwMode="auto">
          <a:xfrm>
            <a:off x="251520" y="3284984"/>
            <a:ext cx="3692443" cy="3022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518677"/>
            <a:ext cx="2235771" cy="340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88" y="4608902"/>
            <a:ext cx="2363501" cy="204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4428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222</Words>
  <Application>Microsoft Office PowerPoint</Application>
  <PresentationFormat>Экран (4:3)</PresentationFormat>
  <Paragraphs>23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New</dc:creator>
  <cp:lastModifiedBy>New</cp:lastModifiedBy>
  <cp:revision>10</cp:revision>
  <dcterms:created xsi:type="dcterms:W3CDTF">2019-04-08T07:45:22Z</dcterms:created>
  <dcterms:modified xsi:type="dcterms:W3CDTF">2019-04-08T08:54:33Z</dcterms:modified>
</cp:coreProperties>
</file>