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50101"/>
            <a:ext cx="451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(рисование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000" b="1" i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«ёлочка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красавица»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27362"/>
            <a:ext cx="2653839" cy="321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1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Наступила зима и приближается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Новогодний праздник,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гости к детям придет придёт Дедушка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Мороз.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Давайте нарисуем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лочку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– красавицу.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лка высокая и 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нужно рисовать ее сверху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вниз. </a:t>
            </a:r>
          </a:p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Мы взяли лист бумаги с контуром ёлку и раскрасили ее гуашью зеленого цвета.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1" y="3429000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8562"/>
            <a:ext cx="3822571" cy="286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60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7758" y="4725144"/>
            <a:ext cx="416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Затем мы ёлочку украсили разноцветными блестящими украшениями.</a:t>
            </a:r>
            <a:endParaRPr lang="ru-RU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" y="404664"/>
            <a:ext cx="3822571" cy="286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35" y="1484784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4835"/>
            <a:ext cx="3791164" cy="284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1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3832"/>
            <a:ext cx="5948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Вот такие ёлочки – красавицы у нас получились!</a:t>
            </a:r>
            <a:endParaRPr lang="ru-RU" sz="20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07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69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4</cp:revision>
  <dcterms:created xsi:type="dcterms:W3CDTF">2019-01-24T14:11:07Z</dcterms:created>
  <dcterms:modified xsi:type="dcterms:W3CDTF">2019-01-24T15:09:26Z</dcterms:modified>
</cp:coreProperties>
</file>