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83671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Снежные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постройки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Оформление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istral" pitchFamily="66" charset="0"/>
              </a:rPr>
              <a:t>участка</a:t>
            </a:r>
            <a:endParaRPr lang="ru-RU" sz="3600" b="1" i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istral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5656" y="4005064"/>
            <a:ext cx="2043094" cy="22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4581129"/>
            <a:ext cx="155313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54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692665"/>
            <a:ext cx="48245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Зимушка-зима это весёлое время для детей, время для творчества. У зимы есть своя изюминка, какое-то сказочное волшебство</a:t>
            </a:r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16832"/>
            <a:ext cx="5760640" cy="432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0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6994" y="836712"/>
            <a:ext cx="5112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конце декабря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мамы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Зайцевой Василисы, Селюковой Арины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Соколовой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Оли и Лёвиной Даши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сделали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снежные постройки на участке, чтобы порадовать детей во время прогулки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" y="2636912"/>
            <a:ext cx="4869136" cy="381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15889"/>
            <a:ext cx="4918646" cy="384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522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36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6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7508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53</Words>
  <Application>Microsoft Office PowerPoint</Application>
  <PresentationFormat>Экран (4:3)</PresentationFormat>
  <Paragraphs>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New</cp:lastModifiedBy>
  <cp:revision>8</cp:revision>
  <dcterms:created xsi:type="dcterms:W3CDTF">2019-01-22T19:20:59Z</dcterms:created>
  <dcterms:modified xsi:type="dcterms:W3CDTF">2019-01-23T19:24:45Z</dcterms:modified>
</cp:coreProperties>
</file>