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052736"/>
            <a:ext cx="52597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Рождественская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выставка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77232"/>
            <a:ext cx="5168476" cy="344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3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0364" y="76470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Рождество Христово – один из самых светлых и прекрасных дней в году. Пожалуй, такой богатой и загадочной истории нет ни у одного другого праздника. В России и во всем православном мире Рождество считается вторым праздником после Пасхи. Главным атрибутом Рождества в России является зеленая ель, как и во всем Западном мире это символ вечной жизни. Самые древние традиции на Рождество в России считалось </a:t>
            </a:r>
            <a:r>
              <a:rPr lang="ru-RU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 Верующие собирались группами, наряжались, ходили по дворам, пели песни и рассказывали стихи и прибаутки, славили Христа и за это добродушные хозяева одаривали их сладостями. Собранные угощения собирались вместе в огромную торбу и затем относились в храм, где их могли взять любые страждущие.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ot-malena.ru/wp-content/uploads/2015/09/%D0%BF%D0%BB%D0%B5%D0%B9%D0%BA%D0%B0%D1%81%D1%82-%D1%80%D0%BE%D0%B6%D0%B4%D0%B5%D1%81%D1%82%D0%B2%D0%B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23421" r="17284" b="30725"/>
          <a:stretch/>
        </p:blipFill>
        <p:spPr bwMode="auto">
          <a:xfrm>
            <a:off x="3131840" y="4208090"/>
            <a:ext cx="4925042" cy="236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0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января в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Муниципальном культурном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центре состоялась «Рождественская выставка»,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приняли участие жители города. Преосвященный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епископ Василий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принял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Рождественской выставке.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dirty="0">
                <a:solidFill>
                  <a:srgbClr val="000000"/>
                </a:solidFill>
                <a:latin typeface="-apple-system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647638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50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24743"/>
            <a:ext cx="36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Семья Лёвиных приняла участие в Рождественской выставке.</a:t>
            </a:r>
            <a:endParaRPr lang="ru-RU" b="1" dirty="0">
              <a:solidFill>
                <a:srgbClr val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86454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89" y="260648"/>
            <a:ext cx="3143402" cy="419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99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5</cp:revision>
  <dcterms:created xsi:type="dcterms:W3CDTF">2019-01-22T18:20:01Z</dcterms:created>
  <dcterms:modified xsi:type="dcterms:W3CDTF">2019-01-22T19:16:11Z</dcterms:modified>
</cp:coreProperties>
</file>