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0164" y="1268760"/>
            <a:ext cx="63385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Конкурс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снежных построек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 сказкам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А.С.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Пушкина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420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нашем детском саду стало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хорошей традицией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проводить конкурс снежных построек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3" y="980728"/>
            <a:ext cx="7128792" cy="534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4843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Воспитатели нашей группы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Гунина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Нина Анатольевна 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Черёмушкина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Ольга Васильевна, при помощи мамы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Парфилова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Димы  построили и раскрасили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снежную постройку - белочку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золотыми орехами, по мотивам сказки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А.С.Пушкина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«Сказка о царе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ew\Desktop\конкурс построек\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7344816" cy="414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0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8" y="1126373"/>
            <a:ext cx="8378366" cy="472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32656"/>
            <a:ext cx="608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Вот такая красивая белочка поселилась на нашем участке!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105050"/>
            <a:ext cx="176347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"/>
          <a:stretch/>
        </p:blipFill>
        <p:spPr bwMode="auto">
          <a:xfrm>
            <a:off x="1691679" y="4509121"/>
            <a:ext cx="2104485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" y="42822"/>
            <a:ext cx="1723731" cy="216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144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6</cp:revision>
  <dcterms:created xsi:type="dcterms:W3CDTF">2019-01-23T18:33:53Z</dcterms:created>
  <dcterms:modified xsi:type="dcterms:W3CDTF">2019-01-24T17:18:38Z</dcterms:modified>
</cp:coreProperties>
</file>