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1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229200"/>
            <a:ext cx="39342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окружающему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миру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«Зимующие птицы»</a:t>
            </a:r>
            <a:endParaRPr lang="ru-RU" sz="2800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60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822" y="469815"/>
            <a:ext cx="595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Посмотрите, какие красивые птицы у нас получились!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/>
          <a:stretch/>
        </p:blipFill>
        <p:spPr bwMode="auto">
          <a:xfrm>
            <a:off x="683568" y="1340768"/>
            <a:ext cx="778810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3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876" y="980728"/>
            <a:ext cx="6334643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Программное </a:t>
            </a:r>
            <a:r>
              <a:rPr lang="ru-RU" sz="1600" b="1" i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содержание:</a:t>
            </a:r>
            <a:endParaRPr lang="ru-RU" sz="1600" i="1" u="sn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Продолжать знакомить детей с   зимующими птицами (воробей, ворона, голубь, снегирь, синица), с их трудностями в зимний период. Формировать познавательную активность;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Учить находить и называть внешние признаки сходства и различия птиц, различать их по размеру и окраске;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Активизировать словарь, развивать связную речь, обучать умению вести диалог с педагогом; слушать и понимать заданный вопрос, отвечать на него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Продолжать учить детей отгадывать загадки, воспитывать умение  слушать литературные произведения, следить за развитием действия, оценивать поступки героев;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Упражнять в правильном воспроизведении звукоподражаний;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Учить слушать музыкальное произведение, понимать, о чём поётся, эмоционально реагировать на содержание;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бережное отношение к птицам, желание помогать им в трудное зимнее время, заботиться о них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3048"/>
            <a:ext cx="718993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i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занятия:</a:t>
            </a:r>
          </a:p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Расширить и уточнить знания детей о зимующих птицах нашего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1605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25" y="260648"/>
            <a:ext cx="6768752" cy="109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i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Предварительная работа:</a:t>
            </a:r>
            <a:r>
              <a:rPr lang="ru-RU" sz="1600" i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наблюдение за птицами во время прогулок, кормление птиц;  беседы о птицах; рассматривание картинок,  иллюстраций; отгадывание загадок; чтение литературных произведений; просмотр мультфильмов «Снегирь», «Пластилиновая ворона».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5719611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Материал:</a:t>
            </a:r>
            <a:endParaRPr lang="ru-RU" sz="1600" i="1" u="sn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Предметные картинки:  воробей, ворона, голубь, снегирь, синица. Картина с изображением зимующих птиц на кормушке. Магнитная доска;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Панно с изображением дерева на зимнем фоне, маленькие предметные картинки птиц: воробей, ворона, голубь, снегирь, синица;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Звукозапись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«Пение птиц в лесу»;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Загадки о птицах. Стихотворения: Г.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Ладонщикова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«Наши друзья», М. Борина «Голуби»;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Детская песня «Песня птицы»;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Раскраски «Птицы» по количеству детей.</a:t>
            </a:r>
          </a:p>
        </p:txBody>
      </p:sp>
    </p:spTree>
    <p:extLst>
      <p:ext uri="{BB962C8B-B14F-4D97-AF65-F5344CB8AC3E}">
        <p14:creationId xmlns:p14="http://schemas.microsoft.com/office/powerpoint/2010/main" val="283041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\Desktop\занятие птицы зимой\image (2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8"/>
          <a:stretch/>
        </p:blipFill>
        <p:spPr bwMode="auto">
          <a:xfrm>
            <a:off x="1796155" y="1340768"/>
            <a:ext cx="6696744" cy="428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75219"/>
            <a:ext cx="612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Сегодня мы </a:t>
            </a:r>
            <a:r>
              <a:rPr lang="ru-RU" b="1" dirty="0">
                <a:latin typeface="Times New Roman"/>
                <a:ea typeface="Times New Roman"/>
              </a:rPr>
              <a:t>с вами будем говорить про </a:t>
            </a:r>
            <a:r>
              <a:rPr lang="ru-RU" b="1" dirty="0" smtClean="0">
                <a:latin typeface="Times New Roman"/>
                <a:ea typeface="Times New Roman"/>
              </a:rPr>
              <a:t>зимующих птиц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891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68" y="1886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Зимующие птицы: воробей, ворона, сорока, галка, синица, дятел, сова, поползень, сойка. </a:t>
            </a:r>
            <a:endParaRPr lang="ru-RU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не улетают осенью в теплые страны, так как приспособились к суровому времени года и могут найти себе пропитание даже в сильный мороз.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Птицам трудно прокормиться, ведь аппетит у них огромный, а корма, особенно в зимнюю пору, не хватает. Поэтому многие птицы поступают так: найдя еду, они сразу сообщают об этом остальным – криком подзывают их. Помогая друг другу, птицы доживают до весны. Кроме того, некоторые из птиц, например синица, сойка и поползень, еще осенью делают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запасы.</a:t>
            </a:r>
            <a:endParaRPr lang="ru-RU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033972" cy="283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1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\Desktop\занятие птицы зимой\image (2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241"/>
          <a:stretch/>
        </p:blipFill>
        <p:spPr bwMode="auto">
          <a:xfrm>
            <a:off x="4355975" y="332656"/>
            <a:ext cx="4460095" cy="293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ew\Desktop\занятие птицы зимой\image (2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36"/>
          <a:stretch/>
        </p:blipFill>
        <p:spPr bwMode="auto">
          <a:xfrm>
            <a:off x="3347864" y="3429000"/>
            <a:ext cx="454513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8015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И</a:t>
            </a:r>
            <a:r>
              <a:rPr lang="ru-RU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гра 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«Голоса птиц». </a:t>
            </a:r>
            <a:endParaRPr lang="ru-RU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Воспитатель 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показывает картинку, а дети произносят звуки, которые издаёт данная птица (ворона «кар-кар-кар»; воробей «чик-чирик, </a:t>
            </a:r>
            <a:r>
              <a:rPr lang="ru-RU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чив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-</a:t>
            </a:r>
            <a:r>
              <a:rPr lang="ru-RU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чив-чив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»; голубь «</a:t>
            </a:r>
            <a:r>
              <a:rPr lang="ru-RU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хку-хку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, гу-гу-угу-угу»; синица «синь-синь-синь»; снегирь «</a:t>
            </a:r>
            <a:r>
              <a:rPr lang="ru-RU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фью-фью-фю-фю</a:t>
            </a:r>
            <a:r>
              <a:rPr lang="ru-RU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»).</a:t>
            </a:r>
            <a:endParaRPr lang="ru-RU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1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\Desktop\занятие птицы зимой\image (1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04"/>
          <a:stretch/>
        </p:blipFill>
        <p:spPr bwMode="auto">
          <a:xfrm>
            <a:off x="1908445" y="1622865"/>
            <a:ext cx="671394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655550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Сюжетная картина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«Птицы на кормушке».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Дети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рассматривают картину, называют птиц, которые прилетели к кормушке. </a:t>
            </a:r>
            <a:endParaRPr lang="ru-RU" sz="1100" b="1" dirty="0"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83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\Desktop\занятие птицы зимой\image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28384" cy="452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00762"/>
            <a:ext cx="283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зимний сад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Я </a:t>
            </a:r>
            <a:r>
              <a:rPr lang="ru-RU" b="1" dirty="0">
                <a:latin typeface="Times New Roman"/>
                <a:ea typeface="Times New Roman"/>
              </a:rPr>
              <a:t>вам приготовила </a:t>
            </a:r>
            <a:r>
              <a:rPr lang="ru-RU" b="1" dirty="0" smtClean="0">
                <a:latin typeface="Times New Roman"/>
                <a:ea typeface="Times New Roman"/>
              </a:rPr>
              <a:t>подарок</a:t>
            </a:r>
            <a:r>
              <a:rPr lang="ru-RU" b="1" dirty="0">
                <a:latin typeface="Times New Roman"/>
                <a:ea typeface="Times New Roman"/>
              </a:rPr>
              <a:t>, вот такие картинки – раскраски, на которых изображены птицы</a:t>
            </a:r>
            <a:r>
              <a:rPr lang="ru-RU" b="1" dirty="0" smtClean="0">
                <a:latin typeface="Times New Roman"/>
                <a:ea typeface="Times New Roman"/>
              </a:rPr>
              <a:t>. Давайте возьмем карандаши и раскрасим птичек.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22381"/>
          <a:stretch/>
        </p:blipFill>
        <p:spPr bwMode="auto">
          <a:xfrm>
            <a:off x="395536" y="1387796"/>
            <a:ext cx="348738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ew\Desktop\занятие птицы зимой\imag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96005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\Desktop\занятие птицы зимой\image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3589"/>
            <a:ext cx="3916580" cy="220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w\Desktop\занятие птицы зимой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62" y="1395659"/>
            <a:ext cx="4469744" cy="25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77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431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Нина</cp:lastModifiedBy>
  <cp:revision>8</cp:revision>
  <dcterms:created xsi:type="dcterms:W3CDTF">2019-01-24T18:32:09Z</dcterms:created>
  <dcterms:modified xsi:type="dcterms:W3CDTF">2019-01-28T20:40:09Z</dcterms:modified>
</cp:coreProperties>
</file>