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340768"/>
            <a:ext cx="3306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</a:rPr>
              <a:t>73-й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</a:rPr>
              <a:t>годовщина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</a:rPr>
              <a:t>Великой Победы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750562"/>
            <a:ext cx="25202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8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91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9 мая, в городе Сасово состоялись праздничные мероприятия, посвященные 73-й годовщине Великой Победы.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1" y="1340768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8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Сотни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сасовцев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прошли по центральным улицам города в рамках беспрецедентной по своим масштабам всероссийской акции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«Бессмертный полк»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, в их числе и наш Детский сад № 4 «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Семицветик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». 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 descr="C:\Users\User\Desktop\9 мая 2018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93454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" y="1772816"/>
            <a:ext cx="3494021" cy="2620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331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Мы хоть и маленькие, но вместе со всеми приняли участие в Параде Победы.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 descr="C:\Users\User\Desktop\9 мая 2018\IMG_20180509_1032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r="15213"/>
          <a:stretch/>
        </p:blipFill>
        <p:spPr bwMode="auto">
          <a:xfrm>
            <a:off x="4355976" y="3573016"/>
            <a:ext cx="3203848" cy="275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9 мая 2018\IMG_20180509_103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10" y="1026114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6114"/>
            <a:ext cx="2746530" cy="366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7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По проспекту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Молодцова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и проспекту Свободы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прошла праздничная колонна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трудовых коллективов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города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.  </a:t>
            </a:r>
            <a:endParaRPr lang="ru-RU" dirty="0"/>
          </a:p>
        </p:txBody>
      </p:sp>
      <p:pic>
        <p:nvPicPr>
          <p:cNvPr id="1026" name="Picture 2" descr="C:\Users\User\Desktop\9 мая 2018\38_11_12_54_N9Zz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0" y="1412776"/>
            <a:ext cx="624069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2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На площади перед Муниципальным культурным центром «Бессмертный полк» приветствовали глава администрации города Сасово 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Евгения Рубцова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заместитель председателя Правительства Рязанской области 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Олег </a:t>
            </a:r>
            <a:r>
              <a:rPr lang="ru-RU" sz="1600" b="1" i="1" dirty="0" err="1">
                <a:solidFill>
                  <a:srgbClr val="000000"/>
                </a:solidFill>
                <a:latin typeface="times new roman"/>
              </a:rPr>
              <a:t>Харивский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депутат Рязанской областной Думы 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Евгений Смольников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военный комиссар города Сасово,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Ермишинского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Кадомского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Сасовского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Пителинского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районов Рязанской области  подполковник 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Анатолий Котельников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председатель Совета ветеранов города Сасово 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Галина </a:t>
            </a:r>
            <a:r>
              <a:rPr lang="ru-RU" sz="1600" b="1" i="1" dirty="0" err="1">
                <a:solidFill>
                  <a:srgbClr val="000000"/>
                </a:solidFill>
                <a:latin typeface="times new roman"/>
              </a:rPr>
              <a:t>Пицына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37" y="1974324"/>
            <a:ext cx="5458915" cy="409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1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«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За словом «Победа» кроется мужество и героизм миллионов советских солдат, тяжелый труд в тылу. Вот уже 73 года отделяет нас от того долгожданного майского дня – Дня Победы. Проходят десятилетия, меняются эпохи, но время не властно над этой датой. Она по-прежнему объединяет всех нас и делает непобедимыми перед лицом любых испытаний. К сожалению, время беспощадно. Все меньше и меньше остается среди нас тех, кого мы с гордостью называем «Ветеран Великой Отечественной войны». Но наша Великая Победа живет в сердце каждого из нас. И будет жить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вечно»,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– обратилась к жителям города глава администрации Евгения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Рубцова.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05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://www.sasovo-adm.ru/design/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-1327150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66961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День Победы продолжился праздничным концертом «Салют тебе, Победа!», 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котором приняли участие лучшие творческие коллективы и исполнители образовательных и культурных учреждений города.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По завершении торжественной части все желающие отведали солдатскую кашу, которая по традиции развернулась рядом с площадью перед МКЦ.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7171" name="Picture 3" descr="C:\Users\User\Desktop\9 мая 2018\IMG_20180509_120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6" y="2132856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3"/>
          <a:stretch/>
        </p:blipFill>
        <p:spPr bwMode="auto">
          <a:xfrm>
            <a:off x="4808724" y="2708919"/>
            <a:ext cx="3689465" cy="332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88432" cy="257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0512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18:55 в городе Сасово, как и по всей стране, была объявлена «Минута молчания».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19:00 концертная программа была продолжена Арт-проектом «Вальс Победы».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4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2018-05-20T16:18:36Z</dcterms:created>
  <dcterms:modified xsi:type="dcterms:W3CDTF">2018-05-20T19:44:40Z</dcterms:modified>
</cp:coreProperties>
</file>