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2" r:id="rId4"/>
    <p:sldId id="261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61048"/>
            <a:ext cx="1969630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20621" y="1484784"/>
            <a:ext cx="69470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Дидактическая игра 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экологии 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«Учимся вместе с </a:t>
            </a:r>
            <a:r>
              <a:rPr lang="ru-RU" sz="3600" b="1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r>
              <a:rPr lang="ru-RU" sz="3600" b="1" cap="none" spc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уравьишкой</a:t>
            </a:r>
            <a:r>
              <a:rPr lang="ru-RU" sz="3600" b="1" cap="none" spc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3600" b="1" cap="none" spc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3090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идактическая игра по экологии ..Учимся вместе с Муравьишкой\IMG_05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4" y="2716143"/>
            <a:ext cx="4224130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дидактическая игра по экологии ..Учимся вместе с Муравьишкой\IMG_05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69045"/>
            <a:ext cx="3816424" cy="2862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70087"/>
            <a:ext cx="8928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эффективных и наиболее интересных для детей средством экологического воспитания является дидактическая игра экологического содержания. Игры доставляют детям много радости, и содействуют их всестороннему развитию. В процессе игр формируются знания об окружающем мире, воспитываются познавательные интересы, любовь к природе, бережное и заботливое отношение к ней, а так же эколого-целесообразное поведение в природе. Они расширяют кругозор детей, создают благоприятные условия для решения задач сенсорного воспитания. </a:t>
            </a:r>
          </a:p>
        </p:txBody>
      </p:sp>
    </p:spTree>
    <p:extLst>
      <p:ext uri="{BB962C8B-B14F-4D97-AF65-F5344CB8AC3E}">
        <p14:creationId xmlns:p14="http://schemas.microsoft.com/office/powerpoint/2010/main" val="277894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дидактическая игра по экологии ..Учимся вместе с Муравьишкой\IMG_05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992" y="2903865"/>
            <a:ext cx="432048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дидактическая игра по экологии ..Учимся вместе с Муравьишкой\IMG_05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263905"/>
            <a:ext cx="3840427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19" y="650305"/>
            <a:ext cx="85471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игры: </a:t>
            </a: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раздает детям карточки 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изображением различных предметов разного цвета. Затем показывает детям картинку и предлагает назвать предмет, изображенный на ней. Ребята выполняют задания и спрашивают и спрашивают свои карточки с картинкой показанной </a:t>
            </a: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ведущим. Тому 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нашел на своей карточке такое же, </a:t>
            </a: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отдает свою картинку. Прежде чем закрыть свою картинку той, что получена от </a:t>
            </a: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ведущего, 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должен назвать цвет предмета. Игра продолжается до тех пор, пока все карточки у детей не будут закрыты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188640"/>
            <a:ext cx="352839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ru-RU" sz="2400" b="1" dirty="0">
                <a:ln w="11430">
                  <a:solidFill>
                    <a:srgbClr val="C0000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400" b="1" dirty="0" smtClean="0">
                <a:ln w="11430">
                  <a:solidFill>
                    <a:srgbClr val="C0000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Сортировка</a:t>
            </a:r>
            <a:endParaRPr lang="ru-RU" sz="2400" b="1" dirty="0">
              <a:ln w="11430">
                <a:solidFill>
                  <a:srgbClr val="C00000"/>
                </a:solidFill>
              </a:ln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48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дидактическая игра по экологии ..Учимся вместе с Муравьишкой\IMG_05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93" y="2276872"/>
            <a:ext cx="528058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332656"/>
            <a:ext cx="871296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Круги </a:t>
            </a:r>
            <a:r>
              <a:rPr lang="ru-RU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Луллия</a:t>
            </a:r>
            <a:r>
              <a:rPr lang="ru-RU" sz="1600" b="1" u="sng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одно из средств развития интеллектуально – творческих способностей детей, предложенное авторами ТРИЗ для использования в дошкольных учреждениях</a:t>
            </a:r>
            <a:r>
              <a:rPr lang="ru-RU" sz="16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6442" y="1844824"/>
            <a:ext cx="33591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</a:t>
            </a:r>
            <a:r>
              <a:rPr lang="ru-RU" b="1" u="sng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воспитатель предлагает детям рассмотреть предложенную картинку на верхнем круге, назвать, что на ней изображено. Подобрать картинку с животным, которое ест эту еду.</a:t>
            </a:r>
          </a:p>
          <a:p>
            <a:r>
              <a:rPr lang="ru-RU" b="1" u="sng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На верхнем круге нарисован орех, давайте на нижнем круге найдём животного, который любит кушать орехи.</a:t>
            </a:r>
            <a:endParaRPr lang="ru-RU" b="1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1052736"/>
            <a:ext cx="2865464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b="1" dirty="0">
                <a:ln w="11430">
                  <a:solidFill>
                    <a:srgbClr val="C0000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Игра №2 "Кто что ест?"</a:t>
            </a:r>
          </a:p>
        </p:txBody>
      </p:sp>
    </p:spTree>
    <p:extLst>
      <p:ext uri="{BB962C8B-B14F-4D97-AF65-F5344CB8AC3E}">
        <p14:creationId xmlns:p14="http://schemas.microsoft.com/office/powerpoint/2010/main" val="318782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405314"/>
            <a:ext cx="53640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Занимаясь дидактическими играми, ребенок весело проводит время, не подозревая, что он обучается, игра сопровождается приятными для психики изображениями или музыкой. Все это создает хорошее настроение, которое является залогом здоровья и развития малыша. Подбирая игру для ребенка, не надо приобретать дорогие виды. Это могут быть игры, созданные из подручных материалов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70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98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2018-04-01T12:29:19Z</dcterms:created>
  <dcterms:modified xsi:type="dcterms:W3CDTF">2018-04-01T22:23:14Z</dcterms:modified>
</cp:coreProperties>
</file>