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6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9282" y="1124744"/>
            <a:ext cx="4392488" cy="32932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Наглядно-дидактическое пособие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речи </a:t>
            </a:r>
          </a:p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</a:t>
            </a:r>
            <a:endParaRPr lang="ru-RU" sz="4800" b="1" dirty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1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идактическая игра по развитию речи ..Теремок\IMG_0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02" y="3841302"/>
            <a:ext cx="3923928" cy="29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дидактическая игра по развитию речи ..Теремок\IMG_0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94887"/>
            <a:ext cx="4379979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5156" y="994887"/>
            <a:ext cx="40482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показывает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картинки героев сказки.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какой сказки пришли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сказку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нашёл теремок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пришёл второй? Третий?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пришёл последним и сломал теремок?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88640"/>
            <a:ext cx="5375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  «Вспомни сказку»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366" y="48511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 детей, упражнять в употреблении порядковых числительных.</a:t>
            </a:r>
          </a:p>
        </p:txBody>
      </p:sp>
    </p:spTree>
    <p:extLst>
      <p:ext uri="{BB962C8B-B14F-4D97-AF65-F5344CB8AC3E}">
        <p14:creationId xmlns:p14="http://schemas.microsoft.com/office/powerpoint/2010/main" val="120342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идактическая игра по развитию речи ..Теремок\IMG_0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5" y="2060848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идактическая игра по развитию речи ..Теремок\IMG_0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96" y="980728"/>
            <a:ext cx="4092396" cy="306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07287"/>
            <a:ext cx="620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1430"/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задание «Угадай, чей голосок?»</a:t>
            </a:r>
            <a:endParaRPr lang="ru-RU" sz="2800" b="1" dirty="0">
              <a:ln w="11430"/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5098" y="4869160"/>
            <a:ext cx="5732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изображает персонажей сказки: мышку, лягушку, зайку, лису, волка, медведя.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отгадывает. </a:t>
            </a:r>
            <a:endParaRPr lang="ru-RU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и педагог меняются ролями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.</a:t>
            </a:r>
            <a:endParaRPr lang="ru-RU" dirty="0">
              <a:solidFill>
                <a:srgbClr val="111111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3502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i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высоту и тембр голоса, интонационную выразительность речи.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идактическая игра по развитию речи ..Теремок\IMG_06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90" y="1034632"/>
            <a:ext cx="3065498" cy="229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идактическая игра по развитию речи ..Теремок\IMG_0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10" y="3611488"/>
            <a:ext cx="3971934" cy="297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05693"/>
            <a:ext cx="2987824" cy="2242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859" y="1951539"/>
            <a:ext cx="5148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заселить зверей по квартирам.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Мышка будет жить на третьем этаже слева.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Лиса – на втором этаже справа.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– на первом этаже слева.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на третьем этаже справа.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Лягушка – на втором этаже слева.</a:t>
            </a:r>
          </a:p>
          <a:p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Волк – на первом этаже справа.</a:t>
            </a:r>
            <a:endParaRPr lang="ru-RU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32656"/>
            <a:ext cx="486729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задание</a:t>
            </a: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«Посели </a:t>
            </a: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жильцов»</a:t>
            </a:r>
            <a:endParaRPr lang="ru-RU" sz="2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048" y="1052736"/>
            <a:ext cx="3898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Закрепить пространственные представления слева, справа, вверху, внизу.</a:t>
            </a:r>
            <a:endParaRPr lang="ru-RU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2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идактическая игра по развитию речи ..Теремок\IMG_0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248472" cy="318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484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«Теремок» помогает ребенку в речевой деятельности. При проведении игр с ним происходит активизация речи детей, развитие звуковой культуры речи, фонематического слуха, памяти, логического мышления. Дети совершенствуют навыки автоматизации звуков, высоты и тембра голоса, деления слов на слоги, использование предлогов в речи, закрепление пространственных ориентиров слева, справа, вверху, внизу.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63982"/>
            <a:ext cx="3779846" cy="2841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дидактическая игра по развитию речи ..Теремок\IMG_0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1988840"/>
            <a:ext cx="5940152" cy="445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Arial"/>
              </a:rPr>
              <a:t>В результате проведенной </a:t>
            </a:r>
            <a:r>
              <a:rPr lang="ru-RU" dirty="0" smtClean="0">
                <a:solidFill>
                  <a:srgbClr val="111111"/>
                </a:solidFill>
                <a:latin typeface="Arial"/>
              </a:rPr>
              <a:t>работы у </a:t>
            </a:r>
            <a:r>
              <a:rPr lang="ru-RU" dirty="0">
                <a:solidFill>
                  <a:srgbClr val="111111"/>
                </a:solidFill>
                <a:latin typeface="Arial"/>
              </a:rPr>
              <a:t>детей повысился познавательный интерес к предметам окружения, сверстникам и взрослым, дети стали формулировать вопросы и отвечать на вопросы взрослого, дети стали активнее взаимодействовать друг с другом в режимных моментах, речь детей стала понятна.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158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289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2018-04-01T12:29:19Z</dcterms:created>
  <dcterms:modified xsi:type="dcterms:W3CDTF">2018-04-02T07:09:13Z</dcterms:modified>
</cp:coreProperties>
</file>